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87" r:id="rId11"/>
    <p:sldId id="266" r:id="rId12"/>
    <p:sldId id="273" r:id="rId13"/>
    <p:sldId id="268" r:id="rId14"/>
    <p:sldId id="269" r:id="rId15"/>
    <p:sldId id="271" r:id="rId16"/>
    <p:sldId id="274" r:id="rId17"/>
    <p:sldId id="276" r:id="rId18"/>
    <p:sldId id="277" r:id="rId19"/>
    <p:sldId id="284" r:id="rId20"/>
    <p:sldId id="280" r:id="rId21"/>
    <p:sldId id="285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8" autoAdjust="0"/>
    <p:restoredTop sz="94519" autoAdjust="0"/>
  </p:normalViewPr>
  <p:slideViewPr>
    <p:cSldViewPr snapToGrid="0">
      <p:cViewPr>
        <p:scale>
          <a:sx n="66" d="100"/>
          <a:sy n="66" d="100"/>
        </p:scale>
        <p:origin x="300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10/12/2018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microsoft.com/office/2007/relationships/hdphoto" Target="../media/hdphoto9.wdp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34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microsoft.com/office/2007/relationships/hdphoto" Target="../media/hdphoto12.wdp"/><Relationship Id="rId4" Type="http://schemas.openxmlformats.org/officeDocument/2006/relationships/image" Target="../media/image3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527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ql server">
            <a:extLst>
              <a:ext uri="{FF2B5EF4-FFF2-40B4-BE49-F238E27FC236}">
                <a16:creationId xmlns:a16="http://schemas.microsoft.com/office/drawing/2014/main" id="{FC2915E4-8E15-4E73-A35C-A50BFC6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7168491" y="2180371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1379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Picture 4" descr="Resultado de imagem para azur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328" y="4529381"/>
              <a:ext cx="1933527" cy="5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ângulo 11"/>
          <p:cNvSpPr/>
          <p:nvPr/>
        </p:nvSpPr>
        <p:spPr>
          <a:xfrm>
            <a:off x="5155032" y="2368151"/>
            <a:ext cx="663056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ALTA DISPONIBILIDADE </a:t>
            </a: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SERVIÇO</a:t>
            </a:r>
          </a:p>
        </p:txBody>
      </p:sp>
      <p:pic>
        <p:nvPicPr>
          <p:cNvPr id="15" name="Picture 2" descr="Resultado de imagem para sql server">
            <a:extLst>
              <a:ext uri="{FF2B5EF4-FFF2-40B4-BE49-F238E27FC236}">
                <a16:creationId xmlns:a16="http://schemas.microsoft.com/office/drawing/2014/main" id="{C7164FE4-0CCB-4C8A-BE2F-FFE9C60F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2017639" y="2692427"/>
            <a:ext cx="2148976" cy="17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4C8CE3F-887B-4CB8-970D-7139D6CE1F4E}"/>
              </a:ext>
            </a:extLst>
          </p:cNvPr>
          <p:cNvSpPr/>
          <p:nvPr/>
        </p:nvSpPr>
        <p:spPr>
          <a:xfrm>
            <a:off x="5155032" y="3716987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ELASTICIDADE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8882E6D-4320-4733-89E2-7C632C50578B}"/>
              </a:ext>
            </a:extLst>
          </p:cNvPr>
          <p:cNvSpPr/>
          <p:nvPr/>
        </p:nvSpPr>
        <p:spPr>
          <a:xfrm>
            <a:off x="5155032" y="4671142"/>
            <a:ext cx="4598568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BA134D3-A3E4-46F0-9324-F9A24CF6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94" y="1245212"/>
            <a:ext cx="7898412" cy="53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/>
          <p:cNvSpPr/>
          <p:nvPr/>
        </p:nvSpPr>
        <p:spPr>
          <a:xfrm>
            <a:off x="780020" y="4354773"/>
            <a:ext cx="1055528" cy="1055528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esultado de imagem para sql server">
            <a:extLst>
              <a:ext uri="{FF2B5EF4-FFF2-40B4-BE49-F238E27FC236}">
                <a16:creationId xmlns:a16="http://schemas.microsoft.com/office/drawing/2014/main" id="{943A6CF3-2BD6-4D80-9474-919A5A5BA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919031" y="4543896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6" y="2611194"/>
            <a:ext cx="4544626" cy="1536363"/>
            <a:chOff x="5257626" y="2519284"/>
            <a:chExt cx="4544626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6" y="3101540"/>
              <a:ext cx="4544626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26717" cy="11633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095504" y="3299791"/>
            <a:ext cx="2478654" cy="13157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7314E6C-FBB8-4D45-8087-9767DE586A58}"/>
              </a:ext>
            </a:extLst>
          </p:cNvPr>
          <p:cNvGrpSpPr/>
          <p:nvPr/>
        </p:nvGrpSpPr>
        <p:grpSpPr>
          <a:xfrm>
            <a:off x="2162092" y="2078086"/>
            <a:ext cx="8600540" cy="4017800"/>
            <a:chOff x="2162092" y="2078086"/>
            <a:chExt cx="8600540" cy="4017800"/>
          </a:xfrm>
        </p:grpSpPr>
        <p:pic>
          <p:nvPicPr>
            <p:cNvPr id="9" name="Imagem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62092" y="2078086"/>
              <a:ext cx="7867816" cy="3807288"/>
            </a:xfrm>
            <a:prstGeom prst="rect">
              <a:avLst/>
            </a:prstGeom>
          </p:spPr>
        </p:pic>
        <p:pic>
          <p:nvPicPr>
            <p:cNvPr id="1028" name="Picture 4" descr="Resultado de imagem para trell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400" y="5098789"/>
              <a:ext cx="3244232" cy="99709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53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8509000" y="6019686"/>
              <a:ext cx="19919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5B68C2E-742A-40D8-A82E-9984568AD187}"/>
              </a:ext>
            </a:extLst>
          </p:cNvPr>
          <p:cNvSpPr/>
          <p:nvPr/>
        </p:nvSpPr>
        <p:spPr>
          <a:xfrm>
            <a:off x="6904374" y="2463304"/>
            <a:ext cx="4953797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SPRINTS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EM LISTAS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AA9048-1D6B-44AE-852A-EC72E99744CC}"/>
              </a:ext>
            </a:extLst>
          </p:cNvPr>
          <p:cNvSpPr/>
          <p:nvPr/>
        </p:nvSpPr>
        <p:spPr>
          <a:xfrm>
            <a:off x="6904374" y="3383098"/>
            <a:ext cx="4810548" cy="126188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RESPONSÁVE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IS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POR CADA TAREFA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2206BD-27BB-4C77-A8D8-FAA934530944}"/>
              </a:ext>
            </a:extLst>
          </p:cNvPr>
          <p:cNvSpPr/>
          <p:nvPr/>
        </p:nvSpPr>
        <p:spPr>
          <a:xfrm>
            <a:off x="6904373" y="4737488"/>
            <a:ext cx="4810549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PRAZOS</a:t>
            </a:r>
            <a:r>
              <a:rPr lang="pt-BR" sz="44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rPr>
              <a:t> 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DE ENTREGA</a:t>
            </a:r>
            <a:endParaRPr lang="pt-BR" sz="3200" b="1" cap="none" spc="0" dirty="0">
              <a:ln w="0"/>
              <a:solidFill>
                <a:srgbClr val="68CB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582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894</Words>
  <Application>Microsoft Office PowerPoint</Application>
  <PresentationFormat>Widescreen</PresentationFormat>
  <Paragraphs>265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199</cp:revision>
  <dcterms:created xsi:type="dcterms:W3CDTF">2018-11-27T18:14:46Z</dcterms:created>
  <dcterms:modified xsi:type="dcterms:W3CDTF">2018-12-10T23:35:05Z</dcterms:modified>
</cp:coreProperties>
</file>